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080"/>
    <a:srgbClr val="DD01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Farrell" userId="ad3b6af8-6256-4e33-b288-a2de012d3a22" providerId="ADAL" clId="{CC66484C-BCF1-40DF-9E77-8585E1CB6212}"/>
    <pc:docChg chg="undo custSel addSld modSld sldOrd">
      <pc:chgData name="Michael Farrell" userId="ad3b6af8-6256-4e33-b288-a2de012d3a22" providerId="ADAL" clId="{CC66484C-BCF1-40DF-9E77-8585E1CB6212}" dt="2026-06-29T09:59:15.390" v="2981" actId="20577"/>
      <pc:docMkLst>
        <pc:docMk/>
      </pc:docMkLst>
      <pc:sldChg chg="modSp mod">
        <pc:chgData name="Michael Farrell" userId="ad3b6af8-6256-4e33-b288-a2de012d3a22" providerId="ADAL" clId="{CC66484C-BCF1-40DF-9E77-8585E1CB6212}" dt="2026-06-26T08:27:10.920" v="2561" actId="20577"/>
        <pc:sldMkLst>
          <pc:docMk/>
          <pc:sldMk cId="4186441866" sldId="256"/>
        </pc:sldMkLst>
        <pc:spChg chg="mod">
          <ac:chgData name="Michael Farrell" userId="ad3b6af8-6256-4e33-b288-a2de012d3a22" providerId="ADAL" clId="{CC66484C-BCF1-40DF-9E77-8585E1CB6212}" dt="2026-06-26T08:27:08.297" v="2560" actId="20577"/>
          <ac:spMkLst>
            <pc:docMk/>
            <pc:sldMk cId="4186441866" sldId="256"/>
            <ac:spMk id="11" creationId="{A2B136D5-5C9C-5709-666F-A4AB4A236C4D}"/>
          </ac:spMkLst>
        </pc:spChg>
        <pc:spChg chg="mod">
          <ac:chgData name="Michael Farrell" userId="ad3b6af8-6256-4e33-b288-a2de012d3a22" providerId="ADAL" clId="{CC66484C-BCF1-40DF-9E77-8585E1CB6212}" dt="2026-06-26T08:27:10.920" v="2561" actId="20577"/>
          <ac:spMkLst>
            <pc:docMk/>
            <pc:sldMk cId="4186441866" sldId="256"/>
            <ac:spMk id="12" creationId="{C770CA23-DC1F-502B-7646-CDAF1B706B0F}"/>
          </ac:spMkLst>
        </pc:spChg>
      </pc:sldChg>
      <pc:sldChg chg="addSp delSp modSp mod">
        <pc:chgData name="Michael Farrell" userId="ad3b6af8-6256-4e33-b288-a2de012d3a22" providerId="ADAL" clId="{CC66484C-BCF1-40DF-9E77-8585E1CB6212}" dt="2026-06-26T08:43:43.288" v="2901" actId="20577"/>
        <pc:sldMkLst>
          <pc:docMk/>
          <pc:sldMk cId="1702284412" sldId="257"/>
        </pc:sldMkLst>
        <pc:spChg chg="add mod">
          <ac:chgData name="Michael Farrell" userId="ad3b6af8-6256-4e33-b288-a2de012d3a22" providerId="ADAL" clId="{CC66484C-BCF1-40DF-9E77-8585E1CB6212}" dt="2026-06-26T08:43:43.288" v="2901" actId="20577"/>
          <ac:spMkLst>
            <pc:docMk/>
            <pc:sldMk cId="1702284412" sldId="257"/>
            <ac:spMk id="2" creationId="{6D73EF60-BDCD-79B1-97E8-5D3F9379AC8B}"/>
          </ac:spMkLst>
        </pc:spChg>
        <pc:spChg chg="mod">
          <ac:chgData name="Michael Farrell" userId="ad3b6af8-6256-4e33-b288-a2de012d3a22" providerId="ADAL" clId="{CC66484C-BCF1-40DF-9E77-8585E1CB6212}" dt="2026-06-26T08:27:03.690" v="2559" actId="20577"/>
          <ac:spMkLst>
            <pc:docMk/>
            <pc:sldMk cId="1702284412" sldId="257"/>
            <ac:spMk id="5" creationId="{C25B68B2-AE3D-59BA-4F93-7818BC9AC173}"/>
          </ac:spMkLst>
        </pc:spChg>
        <pc:spChg chg="mod">
          <ac:chgData name="Michael Farrell" userId="ad3b6af8-6256-4e33-b288-a2de012d3a22" providerId="ADAL" clId="{CC66484C-BCF1-40DF-9E77-8585E1CB6212}" dt="2026-06-26T08:26:57.832" v="2557" actId="20577"/>
          <ac:spMkLst>
            <pc:docMk/>
            <pc:sldMk cId="1702284412" sldId="257"/>
            <ac:spMk id="6" creationId="{C1D1CC15-AC47-AC2D-42F9-EDAFFFF9582C}"/>
          </ac:spMkLst>
        </pc:spChg>
      </pc:sldChg>
      <pc:sldChg chg="addSp delSp modSp mod ord">
        <pc:chgData name="Michael Farrell" userId="ad3b6af8-6256-4e33-b288-a2de012d3a22" providerId="ADAL" clId="{CC66484C-BCF1-40DF-9E77-8585E1CB6212}" dt="2026-06-26T08:44:45.380" v="2913" actId="1076"/>
        <pc:sldMkLst>
          <pc:docMk/>
          <pc:sldMk cId="3499839282" sldId="258"/>
        </pc:sldMkLst>
        <pc:spChg chg="add mod">
          <ac:chgData name="Michael Farrell" userId="ad3b6af8-6256-4e33-b288-a2de012d3a22" providerId="ADAL" clId="{CC66484C-BCF1-40DF-9E77-8585E1CB6212}" dt="2026-06-26T08:44:45.380" v="2913" actId="1076"/>
          <ac:spMkLst>
            <pc:docMk/>
            <pc:sldMk cId="3499839282" sldId="258"/>
            <ac:spMk id="2" creationId="{FC3CEBBF-24E0-7DE2-5E2E-54EA525C111F}"/>
          </ac:spMkLst>
        </pc:spChg>
        <pc:spChg chg="mod">
          <ac:chgData name="Michael Farrell" userId="ad3b6af8-6256-4e33-b288-a2de012d3a22" providerId="ADAL" clId="{CC66484C-BCF1-40DF-9E77-8585E1CB6212}" dt="2026-06-26T08:27:35.066" v="2567" actId="14100"/>
          <ac:spMkLst>
            <pc:docMk/>
            <pc:sldMk cId="3499839282" sldId="258"/>
            <ac:spMk id="5" creationId="{B591A61E-58ED-7C20-FA37-F80A996F1AEA}"/>
          </ac:spMkLst>
        </pc:spChg>
        <pc:spChg chg="mod">
          <ac:chgData name="Michael Farrell" userId="ad3b6af8-6256-4e33-b288-a2de012d3a22" providerId="ADAL" clId="{CC66484C-BCF1-40DF-9E77-8585E1CB6212}" dt="2026-06-26T08:27:18.394" v="2563" actId="20577"/>
          <ac:spMkLst>
            <pc:docMk/>
            <pc:sldMk cId="3499839282" sldId="258"/>
            <ac:spMk id="8" creationId="{AD528BAA-8AFC-7249-C589-3FA60F66D919}"/>
          </ac:spMkLst>
        </pc:spChg>
        <pc:picChg chg="mod">
          <ac:chgData name="Michael Farrell" userId="ad3b6af8-6256-4e33-b288-a2de012d3a22" providerId="ADAL" clId="{CC66484C-BCF1-40DF-9E77-8585E1CB6212}" dt="2026-06-23T15:08:19.806" v="245" actId="14100"/>
          <ac:picMkLst>
            <pc:docMk/>
            <pc:sldMk cId="3499839282" sldId="258"/>
            <ac:picMk id="4" creationId="{105E78C8-1851-5632-C284-FBEB97533DBE}"/>
          </ac:picMkLst>
        </pc:picChg>
      </pc:sldChg>
      <pc:sldChg chg="addSp delSp modSp mod ord">
        <pc:chgData name="Michael Farrell" userId="ad3b6af8-6256-4e33-b288-a2de012d3a22" providerId="ADAL" clId="{CC66484C-BCF1-40DF-9E77-8585E1CB6212}" dt="2026-06-29T09:59:15.390" v="2981" actId="20577"/>
        <pc:sldMkLst>
          <pc:docMk/>
          <pc:sldMk cId="2223454826" sldId="259"/>
        </pc:sldMkLst>
        <pc:spChg chg="add mod">
          <ac:chgData name="Michael Farrell" userId="ad3b6af8-6256-4e33-b288-a2de012d3a22" providerId="ADAL" clId="{CC66484C-BCF1-40DF-9E77-8585E1CB6212}" dt="2026-06-26T08:28:26.980" v="2584" actId="20577"/>
          <ac:spMkLst>
            <pc:docMk/>
            <pc:sldMk cId="2223454826" sldId="259"/>
            <ac:spMk id="2" creationId="{F12FA4E4-49EA-3F25-90CA-A1DA56AE2499}"/>
          </ac:spMkLst>
        </pc:spChg>
        <pc:spChg chg="add mod">
          <ac:chgData name="Michael Farrell" userId="ad3b6af8-6256-4e33-b288-a2de012d3a22" providerId="ADAL" clId="{CC66484C-BCF1-40DF-9E77-8585E1CB6212}" dt="2026-06-26T08:29:19.300" v="2603" actId="20577"/>
          <ac:spMkLst>
            <pc:docMk/>
            <pc:sldMk cId="2223454826" sldId="259"/>
            <ac:spMk id="3" creationId="{E33D332B-DCA3-D985-FDF7-7610037BCF11}"/>
          </ac:spMkLst>
        </pc:spChg>
        <pc:spChg chg="mod">
          <ac:chgData name="Michael Farrell" userId="ad3b6af8-6256-4e33-b288-a2de012d3a22" providerId="ADAL" clId="{CC66484C-BCF1-40DF-9E77-8585E1CB6212}" dt="2026-06-29T09:59:10.235" v="2979" actId="20577"/>
          <ac:spMkLst>
            <pc:docMk/>
            <pc:sldMk cId="2223454826" sldId="259"/>
            <ac:spMk id="5" creationId="{CEE5DA6E-F0B6-6C4A-8F0B-86226E39F55B}"/>
          </ac:spMkLst>
        </pc:spChg>
        <pc:spChg chg="mod">
          <ac:chgData name="Michael Farrell" userId="ad3b6af8-6256-4e33-b288-a2de012d3a22" providerId="ADAL" clId="{CC66484C-BCF1-40DF-9E77-8585E1CB6212}" dt="2026-06-24T10:23:13.404" v="2065" actId="207"/>
          <ac:spMkLst>
            <pc:docMk/>
            <pc:sldMk cId="2223454826" sldId="259"/>
            <ac:spMk id="6" creationId="{EEE9E9B5-8CE0-F54B-8761-52AABAA30405}"/>
          </ac:spMkLst>
        </pc:spChg>
        <pc:spChg chg="mod">
          <ac:chgData name="Michael Farrell" userId="ad3b6af8-6256-4e33-b288-a2de012d3a22" providerId="ADAL" clId="{CC66484C-BCF1-40DF-9E77-8585E1CB6212}" dt="2026-06-26T08:28:38.502" v="2586" actId="20577"/>
          <ac:spMkLst>
            <pc:docMk/>
            <pc:sldMk cId="2223454826" sldId="259"/>
            <ac:spMk id="7" creationId="{E49FAD76-35AC-9D47-7882-DACF223A1FC6}"/>
          </ac:spMkLst>
        </pc:spChg>
        <pc:spChg chg="mod">
          <ac:chgData name="Michael Farrell" userId="ad3b6af8-6256-4e33-b288-a2de012d3a22" providerId="ADAL" clId="{CC66484C-BCF1-40DF-9E77-8585E1CB6212}" dt="2026-06-29T09:59:15.390" v="2981" actId="20577"/>
          <ac:spMkLst>
            <pc:docMk/>
            <pc:sldMk cId="2223454826" sldId="259"/>
            <ac:spMk id="8" creationId="{6FA9E9BA-EBDA-DA98-7293-23A9BA32579C}"/>
          </ac:spMkLst>
        </pc:spChg>
        <pc:spChg chg="add mod">
          <ac:chgData name="Michael Farrell" userId="ad3b6af8-6256-4e33-b288-a2de012d3a22" providerId="ADAL" clId="{CC66484C-BCF1-40DF-9E77-8585E1CB6212}" dt="2026-06-26T08:45:29.728" v="2922" actId="14100"/>
          <ac:spMkLst>
            <pc:docMk/>
            <pc:sldMk cId="2223454826" sldId="259"/>
            <ac:spMk id="10" creationId="{AA481210-7927-6521-68B0-07077A20C52E}"/>
          </ac:spMkLst>
        </pc:spChg>
      </pc:sldChg>
      <pc:sldChg chg="addSp delSp modSp new mod">
        <pc:chgData name="Michael Farrell" userId="ad3b6af8-6256-4e33-b288-a2de012d3a22" providerId="ADAL" clId="{CC66484C-BCF1-40DF-9E77-8585E1CB6212}" dt="2026-06-26T08:33:02.549" v="2766" actId="20577"/>
        <pc:sldMkLst>
          <pc:docMk/>
          <pc:sldMk cId="919018324" sldId="260"/>
        </pc:sldMkLst>
        <pc:spChg chg="add mod">
          <ac:chgData name="Michael Farrell" userId="ad3b6af8-6256-4e33-b288-a2de012d3a22" providerId="ADAL" clId="{CC66484C-BCF1-40DF-9E77-8585E1CB6212}" dt="2026-06-26T08:32:52.583" v="2759" actId="20577"/>
          <ac:spMkLst>
            <pc:docMk/>
            <pc:sldMk cId="919018324" sldId="260"/>
            <ac:spMk id="8" creationId="{A52294C5-82C6-9D29-3C47-15FEBA7AD1C1}"/>
          </ac:spMkLst>
        </pc:spChg>
        <pc:spChg chg="add mod">
          <ac:chgData name="Michael Farrell" userId="ad3b6af8-6256-4e33-b288-a2de012d3a22" providerId="ADAL" clId="{CC66484C-BCF1-40DF-9E77-8585E1CB6212}" dt="2026-06-26T08:33:02.549" v="2766" actId="20577"/>
          <ac:spMkLst>
            <pc:docMk/>
            <pc:sldMk cId="919018324" sldId="260"/>
            <ac:spMk id="9" creationId="{F0A61059-D57A-2BCF-06A1-E1FF3D6D50A9}"/>
          </ac:spMkLst>
        </pc:spChg>
        <pc:picChg chg="add mod ord">
          <ac:chgData name="Michael Farrell" userId="ad3b6af8-6256-4e33-b288-a2de012d3a22" providerId="ADAL" clId="{CC66484C-BCF1-40DF-9E77-8585E1CB6212}" dt="2026-06-26T08:30:00.082" v="2609" actId="1076"/>
          <ac:picMkLst>
            <pc:docMk/>
            <pc:sldMk cId="919018324" sldId="260"/>
            <ac:picMk id="5" creationId="{FEFA9DFB-822A-5029-892D-8FE28F0579DB}"/>
          </ac:picMkLst>
        </pc:picChg>
      </pc:sldChg>
      <pc:sldChg chg="addSp delSp modSp new mod">
        <pc:chgData name="Michael Farrell" userId="ad3b6af8-6256-4e33-b288-a2de012d3a22" providerId="ADAL" clId="{CC66484C-BCF1-40DF-9E77-8585E1CB6212}" dt="2026-06-26T08:47:07.185" v="2942" actId="20577"/>
        <pc:sldMkLst>
          <pc:docMk/>
          <pc:sldMk cId="2528526575" sldId="261"/>
        </pc:sldMkLst>
        <pc:spChg chg="add mod">
          <ac:chgData name="Michael Farrell" userId="ad3b6af8-6256-4e33-b288-a2de012d3a22" providerId="ADAL" clId="{CC66484C-BCF1-40DF-9E77-8585E1CB6212}" dt="2026-06-26T08:46:28.199" v="2932" actId="14100"/>
          <ac:spMkLst>
            <pc:docMk/>
            <pc:sldMk cId="2528526575" sldId="261"/>
            <ac:spMk id="2" creationId="{40872808-DE67-B5FE-4610-83DDF4D60409}"/>
          </ac:spMkLst>
        </pc:spChg>
        <pc:spChg chg="add mod">
          <ac:chgData name="Michael Farrell" userId="ad3b6af8-6256-4e33-b288-a2de012d3a22" providerId="ADAL" clId="{CC66484C-BCF1-40DF-9E77-8585E1CB6212}" dt="2026-06-26T08:47:07.185" v="2942" actId="20577"/>
          <ac:spMkLst>
            <pc:docMk/>
            <pc:sldMk cId="2528526575" sldId="261"/>
            <ac:spMk id="3" creationId="{1866420D-6118-DD41-D618-4D425073F739}"/>
          </ac:spMkLst>
        </pc:spChg>
        <pc:picChg chg="add mod">
          <ac:chgData name="Michael Farrell" userId="ad3b6af8-6256-4e33-b288-a2de012d3a22" providerId="ADAL" clId="{CC66484C-BCF1-40DF-9E77-8585E1CB6212}" dt="2026-06-24T09:04:34.083" v="1845" actId="14100"/>
          <ac:picMkLst>
            <pc:docMk/>
            <pc:sldMk cId="2528526575" sldId="261"/>
            <ac:picMk id="5" creationId="{DBC8C195-8407-8875-3B85-BD0862419F69}"/>
          </ac:picMkLst>
        </pc:picChg>
      </pc:sldChg>
      <pc:sldChg chg="addSp delSp modSp new mod">
        <pc:chgData name="Michael Farrell" userId="ad3b6af8-6256-4e33-b288-a2de012d3a22" providerId="ADAL" clId="{CC66484C-BCF1-40DF-9E77-8585E1CB6212}" dt="2026-06-26T08:35:37.516" v="2787" actId="1076"/>
        <pc:sldMkLst>
          <pc:docMk/>
          <pc:sldMk cId="423317532" sldId="262"/>
        </pc:sldMkLst>
        <pc:spChg chg="add mod">
          <ac:chgData name="Michael Farrell" userId="ad3b6af8-6256-4e33-b288-a2de012d3a22" providerId="ADAL" clId="{CC66484C-BCF1-40DF-9E77-8585E1CB6212}" dt="2026-06-26T08:31:07.597" v="2614" actId="20577"/>
          <ac:spMkLst>
            <pc:docMk/>
            <pc:sldMk cId="423317532" sldId="262"/>
            <ac:spMk id="2" creationId="{D8C5CDE7-8C8F-5871-1023-702CD0AE09A8}"/>
          </ac:spMkLst>
        </pc:spChg>
        <pc:spChg chg="add mod">
          <ac:chgData name="Michael Farrell" userId="ad3b6af8-6256-4e33-b288-a2de012d3a22" providerId="ADAL" clId="{CC66484C-BCF1-40DF-9E77-8585E1CB6212}" dt="2026-06-26T08:35:37.516" v="2787" actId="1076"/>
          <ac:spMkLst>
            <pc:docMk/>
            <pc:sldMk cId="423317532" sldId="262"/>
            <ac:spMk id="6" creationId="{6A63B110-AC34-0F6E-13EC-886AC6F58B00}"/>
          </ac:spMkLst>
        </pc:spChg>
        <pc:spChg chg="add mod">
          <ac:chgData name="Michael Farrell" userId="ad3b6af8-6256-4e33-b288-a2de012d3a22" providerId="ADAL" clId="{CC66484C-BCF1-40DF-9E77-8585E1CB6212}" dt="2026-06-26T08:32:43.845" v="2757" actId="20577"/>
          <ac:spMkLst>
            <pc:docMk/>
            <pc:sldMk cId="423317532" sldId="262"/>
            <ac:spMk id="8" creationId="{C0CBBEBE-DD11-0D71-26D0-4349A1772277}"/>
          </ac:spMkLst>
        </pc:spChg>
        <pc:spChg chg="add mod">
          <ac:chgData name="Michael Farrell" userId="ad3b6af8-6256-4e33-b288-a2de012d3a22" providerId="ADAL" clId="{CC66484C-BCF1-40DF-9E77-8585E1CB6212}" dt="2026-06-26T08:32:27.853" v="2754" actId="1076"/>
          <ac:spMkLst>
            <pc:docMk/>
            <pc:sldMk cId="423317532" sldId="262"/>
            <ac:spMk id="9" creationId="{96765CDB-5605-1069-4465-D0CD48FCC89C}"/>
          </ac:spMkLst>
        </pc:spChg>
        <pc:spChg chg="add mod">
          <ac:chgData name="Michael Farrell" userId="ad3b6af8-6256-4e33-b288-a2de012d3a22" providerId="ADAL" clId="{CC66484C-BCF1-40DF-9E77-8585E1CB6212}" dt="2026-06-24T10:24:11.660" v="2079" actId="207"/>
          <ac:spMkLst>
            <pc:docMk/>
            <pc:sldMk cId="423317532" sldId="262"/>
            <ac:spMk id="10" creationId="{85D438B2-78F4-4D15-7F71-118F46339B54}"/>
          </ac:spMkLst>
        </pc:spChg>
        <pc:picChg chg="add mod ord">
          <ac:chgData name="Michael Farrell" userId="ad3b6af8-6256-4e33-b288-a2de012d3a22" providerId="ADAL" clId="{CC66484C-BCF1-40DF-9E77-8585E1CB6212}" dt="2026-06-23T15:28:19.742" v="1143" actId="14100"/>
          <ac:picMkLst>
            <pc:docMk/>
            <pc:sldMk cId="423317532" sldId="262"/>
            <ac:picMk id="5" creationId="{7A39DC0D-C5E3-96B2-2771-E3FFB3473225}"/>
          </ac:picMkLst>
        </pc:picChg>
      </pc:sldChg>
      <pc:sldChg chg="addSp delSp modSp new mod">
        <pc:chgData name="Michael Farrell" userId="ad3b6af8-6256-4e33-b288-a2de012d3a22" providerId="ADAL" clId="{CC66484C-BCF1-40DF-9E77-8585E1CB6212}" dt="2026-06-26T08:48:23.164" v="2954" actId="14100"/>
        <pc:sldMkLst>
          <pc:docMk/>
          <pc:sldMk cId="1758597181" sldId="263"/>
        </pc:sldMkLst>
        <pc:spChg chg="add mod">
          <ac:chgData name="Michael Farrell" userId="ad3b6af8-6256-4e33-b288-a2de012d3a22" providerId="ADAL" clId="{CC66484C-BCF1-40DF-9E77-8585E1CB6212}" dt="2026-06-26T08:48:23.164" v="2954" actId="14100"/>
          <ac:spMkLst>
            <pc:docMk/>
            <pc:sldMk cId="1758597181" sldId="263"/>
            <ac:spMk id="2" creationId="{C1492893-7CF2-8E04-8846-C6B12168CBF0}"/>
          </ac:spMkLst>
        </pc:spChg>
        <pc:spChg chg="add mod">
          <ac:chgData name="Michael Farrell" userId="ad3b6af8-6256-4e33-b288-a2de012d3a22" providerId="ADAL" clId="{CC66484C-BCF1-40DF-9E77-8585E1CB6212}" dt="2026-06-26T08:33:29.925" v="2775" actId="20577"/>
          <ac:spMkLst>
            <pc:docMk/>
            <pc:sldMk cId="1758597181" sldId="263"/>
            <ac:spMk id="6" creationId="{E1CDB8BF-8335-7B11-4158-FBE544E0C97D}"/>
          </ac:spMkLst>
        </pc:spChg>
        <pc:picChg chg="add mod ord">
          <ac:chgData name="Michael Farrell" userId="ad3b6af8-6256-4e33-b288-a2de012d3a22" providerId="ADAL" clId="{CC66484C-BCF1-40DF-9E77-8585E1CB6212}" dt="2026-06-23T15:34:53.891" v="1396" actId="14100"/>
          <ac:picMkLst>
            <pc:docMk/>
            <pc:sldMk cId="1758597181" sldId="263"/>
            <ac:picMk id="5" creationId="{EB27DDB9-12AC-D893-B9BB-A2E04A9714F1}"/>
          </ac:picMkLst>
        </pc:picChg>
      </pc:sldChg>
      <pc:sldChg chg="addSp delSp modSp new mod">
        <pc:chgData name="Michael Farrell" userId="ad3b6af8-6256-4e33-b288-a2de012d3a22" providerId="ADAL" clId="{CC66484C-BCF1-40DF-9E77-8585E1CB6212}" dt="2026-06-26T08:33:41.218" v="2779" actId="20577"/>
        <pc:sldMkLst>
          <pc:docMk/>
          <pc:sldMk cId="2513395264" sldId="264"/>
        </pc:sldMkLst>
        <pc:spChg chg="add mod">
          <ac:chgData name="Michael Farrell" userId="ad3b6af8-6256-4e33-b288-a2de012d3a22" providerId="ADAL" clId="{CC66484C-BCF1-40DF-9E77-8585E1CB6212}" dt="2026-06-26T08:33:41.218" v="2779" actId="20577"/>
          <ac:spMkLst>
            <pc:docMk/>
            <pc:sldMk cId="2513395264" sldId="264"/>
            <ac:spMk id="6" creationId="{6C5E5D9F-F112-ECD3-76A9-312ED01E41A5}"/>
          </ac:spMkLst>
        </pc:spChg>
        <pc:spChg chg="add mod">
          <ac:chgData name="Michael Farrell" userId="ad3b6af8-6256-4e33-b288-a2de012d3a22" providerId="ADAL" clId="{CC66484C-BCF1-40DF-9E77-8585E1CB6212}" dt="2026-06-24T14:02:33.798" v="2265" actId="14100"/>
          <ac:spMkLst>
            <pc:docMk/>
            <pc:sldMk cId="2513395264" sldId="264"/>
            <ac:spMk id="8" creationId="{747D5398-630A-3750-8E60-5F89BF5D2F98}"/>
          </ac:spMkLst>
        </pc:spChg>
        <pc:picChg chg="add mod ord">
          <ac:chgData name="Michael Farrell" userId="ad3b6af8-6256-4e33-b288-a2de012d3a22" providerId="ADAL" clId="{CC66484C-BCF1-40DF-9E77-8585E1CB6212}" dt="2026-06-24T13:58:16.978" v="2088" actId="14100"/>
          <ac:picMkLst>
            <pc:docMk/>
            <pc:sldMk cId="2513395264" sldId="264"/>
            <ac:picMk id="5" creationId="{E653D48F-37AF-765A-C101-780F3CB4EA65}"/>
          </ac:picMkLst>
        </pc:picChg>
      </pc:sldChg>
      <pc:sldChg chg="addSp delSp modSp new mod">
        <pc:chgData name="Michael Farrell" userId="ad3b6af8-6256-4e33-b288-a2de012d3a22" providerId="ADAL" clId="{CC66484C-BCF1-40DF-9E77-8585E1CB6212}" dt="2026-06-26T08:49:49.446" v="2976" actId="14100"/>
        <pc:sldMkLst>
          <pc:docMk/>
          <pc:sldMk cId="1448653746" sldId="265"/>
        </pc:sldMkLst>
        <pc:spChg chg="add mod">
          <ac:chgData name="Michael Farrell" userId="ad3b6af8-6256-4e33-b288-a2de012d3a22" providerId="ADAL" clId="{CC66484C-BCF1-40DF-9E77-8585E1CB6212}" dt="2026-06-26T08:33:50.242" v="2780" actId="20577"/>
          <ac:spMkLst>
            <pc:docMk/>
            <pc:sldMk cId="1448653746" sldId="265"/>
            <ac:spMk id="6" creationId="{A24948C3-B089-5F69-031B-D23429434B77}"/>
          </ac:spMkLst>
        </pc:spChg>
        <pc:spChg chg="add mod">
          <ac:chgData name="Michael Farrell" userId="ad3b6af8-6256-4e33-b288-a2de012d3a22" providerId="ADAL" clId="{CC66484C-BCF1-40DF-9E77-8585E1CB6212}" dt="2026-06-26T08:49:49.446" v="2976" actId="14100"/>
          <ac:spMkLst>
            <pc:docMk/>
            <pc:sldMk cId="1448653746" sldId="265"/>
            <ac:spMk id="9" creationId="{6E0DD76E-C226-98BF-1804-34FA6E690411}"/>
          </ac:spMkLst>
        </pc:spChg>
        <pc:spChg chg="add mod">
          <ac:chgData name="Michael Farrell" userId="ad3b6af8-6256-4e33-b288-a2de012d3a22" providerId="ADAL" clId="{CC66484C-BCF1-40DF-9E77-8585E1CB6212}" dt="2026-06-26T08:49:23.635" v="2967" actId="20577"/>
          <ac:spMkLst>
            <pc:docMk/>
            <pc:sldMk cId="1448653746" sldId="265"/>
            <ac:spMk id="10" creationId="{20E60532-5604-765B-30E5-BC42578D00F9}"/>
          </ac:spMkLst>
        </pc:spChg>
        <pc:picChg chg="add mod ord">
          <ac:chgData name="Michael Farrell" userId="ad3b6af8-6256-4e33-b288-a2de012d3a22" providerId="ADAL" clId="{CC66484C-BCF1-40DF-9E77-8585E1CB6212}" dt="2026-06-26T08:49:14.299" v="2964" actId="1076"/>
          <ac:picMkLst>
            <pc:docMk/>
            <pc:sldMk cId="1448653746" sldId="265"/>
            <ac:picMk id="5" creationId="{8D2CAC42-F1E6-AA21-31A5-E033E4141AEF}"/>
          </ac:picMkLst>
        </pc:picChg>
      </pc:sldChg>
    </pc:docChg>
  </pc:docChgLst>
  <pc:docChgLst>
    <pc:chgData name="Sadie Clarke-Power" userId="S::sadiclar@clearcast.co.uk::a9fafd63-a18b-44d1-82a1-a62227d57ac2" providerId="AD" clId="Web-{A8A04018-625D-C2C8-A4D7-682A31ACCF18}"/>
    <pc:docChg chg="modSld">
      <pc:chgData name="Sadie Clarke-Power" userId="S::sadiclar@clearcast.co.uk::a9fafd63-a18b-44d1-82a1-a62227d57ac2" providerId="AD" clId="Web-{A8A04018-625D-C2C8-A4D7-682A31ACCF18}" dt="2026-06-24T10:18:37.613" v="0"/>
      <pc:docMkLst>
        <pc:docMk/>
      </pc:docMkLst>
      <pc:sldChg chg="modSp">
        <pc:chgData name="Sadie Clarke-Power" userId="S::sadiclar@clearcast.co.uk::a9fafd63-a18b-44d1-82a1-a62227d57ac2" providerId="AD" clId="Web-{A8A04018-625D-C2C8-A4D7-682A31ACCF18}" dt="2026-06-24T10:18:37.613" v="0"/>
        <pc:sldMkLst>
          <pc:docMk/>
          <pc:sldMk cId="4186441866" sldId="256"/>
        </pc:sldMkLst>
        <pc:spChg chg="mod">
          <ac:chgData name="Sadie Clarke-Power" userId="S::sadiclar@clearcast.co.uk::a9fafd63-a18b-44d1-82a1-a62227d57ac2" providerId="AD" clId="Web-{A8A04018-625D-C2C8-A4D7-682A31ACCF18}" dt="2026-06-24T10:18:37.613" v="0"/>
          <ac:spMkLst>
            <pc:docMk/>
            <pc:sldMk cId="4186441866" sldId="256"/>
            <ac:spMk id="11" creationId="{A2B136D5-5C9C-5709-666F-A4AB4A236C4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D804-C931-C3C2-2EA6-128D74053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9D6007-2561-DC81-A0AC-3C298ED83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AB5FA60-3641-7735-CDCE-5E549256D134}"/>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5" name="Footer Placeholder 4">
            <a:extLst>
              <a:ext uri="{FF2B5EF4-FFF2-40B4-BE49-F238E27FC236}">
                <a16:creationId xmlns:a16="http://schemas.microsoft.com/office/drawing/2014/main" id="{6667B7FB-9A88-C00D-5EE2-C4C172ADA3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CD4B8E-DAE5-7251-C02D-5AD29F51220D}"/>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67651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5127-FE48-4744-3C83-5A226006CC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89016-B4C0-CE30-DB54-4498D35408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379CE2-2FA6-DA8D-D63D-3064089EEDA8}"/>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5" name="Footer Placeholder 4">
            <a:extLst>
              <a:ext uri="{FF2B5EF4-FFF2-40B4-BE49-F238E27FC236}">
                <a16:creationId xmlns:a16="http://schemas.microsoft.com/office/drawing/2014/main" id="{0966658D-934C-81D8-29E7-3940D524CF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184549-F70C-85B6-EAEF-55F04C1C47A0}"/>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358076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C571D-1B22-17F1-3424-85C1E0FA31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0E5D7C-E643-E9A4-0083-1FD5FD26E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FAB2E-B4BA-383A-5DC7-68559E62168B}"/>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5" name="Footer Placeholder 4">
            <a:extLst>
              <a:ext uri="{FF2B5EF4-FFF2-40B4-BE49-F238E27FC236}">
                <a16:creationId xmlns:a16="http://schemas.microsoft.com/office/drawing/2014/main" id="{99A0798D-1C5C-944F-9E40-214B79690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988C23-F4CA-3977-5652-771C442ECD14}"/>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409891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D8804-97B2-E647-54BB-1D9544E66C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B0DBF1-11F9-7BC7-5A8F-91F2F997AE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E1A6C-662D-EADF-47FC-940F84B470BB}"/>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5" name="Footer Placeholder 4">
            <a:extLst>
              <a:ext uri="{FF2B5EF4-FFF2-40B4-BE49-F238E27FC236}">
                <a16:creationId xmlns:a16="http://schemas.microsoft.com/office/drawing/2014/main" id="{3C09DD21-AE53-909F-E852-BDAAC00E8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65C971-7D63-EBB8-CC5A-BA2D534E86FF}"/>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105743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6DF6-378F-5788-7B81-9B50A96E57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7ABC7B-5D4C-313C-501A-3D6ED155DC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E5454-F777-798A-B20E-32E5B55939E9}"/>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5" name="Footer Placeholder 4">
            <a:extLst>
              <a:ext uri="{FF2B5EF4-FFF2-40B4-BE49-F238E27FC236}">
                <a16:creationId xmlns:a16="http://schemas.microsoft.com/office/drawing/2014/main" id="{C6D039B9-C869-80A5-B191-8F226173FD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53339-0F6F-A5D7-9E5E-21201738AEDE}"/>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45996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4C02-984C-00ED-13AF-4E03B45368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28E87-A649-2D64-D825-E4A065DA46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8AE650-9F8D-7D6D-1EC9-3FD84F0020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F7960E-1653-888D-FD3F-CEA5AE61CF74}"/>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6" name="Footer Placeholder 5">
            <a:extLst>
              <a:ext uri="{FF2B5EF4-FFF2-40B4-BE49-F238E27FC236}">
                <a16:creationId xmlns:a16="http://schemas.microsoft.com/office/drawing/2014/main" id="{619CFD52-2CE0-17AF-5F83-F85D2C77B6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24AF8A-4439-BB89-628B-D72C5FDF8016}"/>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2185999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AF3B-2A34-4B79-5308-8859B8B930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750D61-7C17-AA7B-A480-8409A81F38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A2A44-F454-C047-4043-C55E021DFF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060BF7E-0AF0-6C64-0531-6BC3CD4B6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7C5CC2-CB0D-103F-82DC-5B2F05D12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F17126E-F73E-B2AC-1CD5-4C61BB00DCDF}"/>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8" name="Footer Placeholder 7">
            <a:extLst>
              <a:ext uri="{FF2B5EF4-FFF2-40B4-BE49-F238E27FC236}">
                <a16:creationId xmlns:a16="http://schemas.microsoft.com/office/drawing/2014/main" id="{51EF21A1-3422-2E77-E026-17EA15901C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160DFA-66DF-2A1E-C8A3-061E38F8FB64}"/>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211210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DDA3-65DE-F069-CDF0-0A86A208F4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A13475-A817-C2E6-C6BB-2789A5DF2FD9}"/>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4" name="Footer Placeholder 3">
            <a:extLst>
              <a:ext uri="{FF2B5EF4-FFF2-40B4-BE49-F238E27FC236}">
                <a16:creationId xmlns:a16="http://schemas.microsoft.com/office/drawing/2014/main" id="{F8F30D02-5481-1236-DB18-DCB5DA4AB5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69CA18-A46C-01DE-92AF-58055C7783A4}"/>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16642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D976C-9684-B5AE-6134-DEB0A205BF4C}"/>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3" name="Footer Placeholder 2">
            <a:extLst>
              <a:ext uri="{FF2B5EF4-FFF2-40B4-BE49-F238E27FC236}">
                <a16:creationId xmlns:a16="http://schemas.microsoft.com/office/drawing/2014/main" id="{2D97D0E1-7F3A-1400-4502-B556D64DC79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6BB6BFD-78C2-6627-DB83-2A8A2960C9C7}"/>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113935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950A-EBDB-AE84-0953-2F9B792DB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59D148-7310-7A6A-4242-40BFDC7132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807166-227F-F34A-12B8-0042C4BC6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60926-D0EE-C709-65C5-AFD8AC861762}"/>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6" name="Footer Placeholder 5">
            <a:extLst>
              <a:ext uri="{FF2B5EF4-FFF2-40B4-BE49-F238E27FC236}">
                <a16:creationId xmlns:a16="http://schemas.microsoft.com/office/drawing/2014/main" id="{7BB01381-B060-4B37-5CE6-3BF47FAB28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F07A83-81B3-E7B7-C745-7B2BEF7609E0}"/>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363704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457C3-CB2B-4D33-C906-D288BB604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174E35-617E-3E3B-24AF-C639E89093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33A0BB-62B5-899C-CC03-68D601EA6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7A4D3-35C3-14F3-0F72-B3E0C0C55AD7}"/>
              </a:ext>
            </a:extLst>
          </p:cNvPr>
          <p:cNvSpPr>
            <a:spLocks noGrp="1"/>
          </p:cNvSpPr>
          <p:nvPr>
            <p:ph type="dt" sz="half" idx="10"/>
          </p:nvPr>
        </p:nvSpPr>
        <p:spPr/>
        <p:txBody>
          <a:bodyPr/>
          <a:lstStyle/>
          <a:p>
            <a:fld id="{E980FDE0-A3C0-416E-867A-83C1FC612D4B}" type="datetimeFigureOut">
              <a:rPr lang="en-GB" smtClean="0"/>
              <a:t>29/06/2026</a:t>
            </a:fld>
            <a:endParaRPr lang="en-GB"/>
          </a:p>
        </p:txBody>
      </p:sp>
      <p:sp>
        <p:nvSpPr>
          <p:cNvPr id="6" name="Footer Placeholder 5">
            <a:extLst>
              <a:ext uri="{FF2B5EF4-FFF2-40B4-BE49-F238E27FC236}">
                <a16:creationId xmlns:a16="http://schemas.microsoft.com/office/drawing/2014/main" id="{72E8A536-5970-7514-1BA2-AD1E8C757D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0EDCB7-17C5-7177-5D3C-5D521E25D55D}"/>
              </a:ext>
            </a:extLst>
          </p:cNvPr>
          <p:cNvSpPr>
            <a:spLocks noGrp="1"/>
          </p:cNvSpPr>
          <p:nvPr>
            <p:ph type="sldNum" sz="quarter" idx="12"/>
          </p:nvPr>
        </p:nvSpPr>
        <p:spPr/>
        <p:txBody>
          <a:bodyPr/>
          <a:lstStyle/>
          <a:p>
            <a:fld id="{A574B28E-AE98-41F4-B745-FC67E1E1E7DE}" type="slidenum">
              <a:rPr lang="en-GB" smtClean="0"/>
              <a:t>‹#›</a:t>
            </a:fld>
            <a:endParaRPr lang="en-GB"/>
          </a:p>
        </p:txBody>
      </p:sp>
    </p:spTree>
    <p:extLst>
      <p:ext uri="{BB962C8B-B14F-4D97-AF65-F5344CB8AC3E}">
        <p14:creationId xmlns:p14="http://schemas.microsoft.com/office/powerpoint/2010/main" val="267750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3F65E-CDE0-9D4E-B093-D37946071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C83E664-6198-025A-E481-598B3210B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5CE921-72D2-17AB-5458-2B856FCD7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80FDE0-A3C0-416E-867A-83C1FC612D4B}" type="datetimeFigureOut">
              <a:rPr lang="en-GB" smtClean="0"/>
              <a:t>29/06/2026</a:t>
            </a:fld>
            <a:endParaRPr lang="en-GB"/>
          </a:p>
        </p:txBody>
      </p:sp>
      <p:sp>
        <p:nvSpPr>
          <p:cNvPr id="5" name="Footer Placeholder 4">
            <a:extLst>
              <a:ext uri="{FF2B5EF4-FFF2-40B4-BE49-F238E27FC236}">
                <a16:creationId xmlns:a16="http://schemas.microsoft.com/office/drawing/2014/main" id="{03EA0099-B73B-9804-39E0-22F217153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12829FA6-925F-256A-7029-1082EE4F4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74B28E-AE98-41F4-B745-FC67E1E1E7DE}" type="slidenum">
              <a:rPr lang="en-GB" smtClean="0"/>
              <a:t>‹#›</a:t>
            </a:fld>
            <a:endParaRPr lang="en-GB"/>
          </a:p>
        </p:txBody>
      </p:sp>
    </p:spTree>
    <p:extLst>
      <p:ext uri="{BB962C8B-B14F-4D97-AF65-F5344CB8AC3E}">
        <p14:creationId xmlns:p14="http://schemas.microsoft.com/office/powerpoint/2010/main" val="157472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C048-C4A0-3C47-E720-E18F7F35C78B}"/>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C638671-EB32-6E66-3501-319486F686D4}"/>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1BA4CC2A-6BBF-0789-43A6-253DA88DE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53" y="682694"/>
            <a:ext cx="10910316" cy="565453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pic>
      <p:sp>
        <p:nvSpPr>
          <p:cNvPr id="11" name="Arrow: Right 10">
            <a:extLst>
              <a:ext uri="{FF2B5EF4-FFF2-40B4-BE49-F238E27FC236}">
                <a16:creationId xmlns:a16="http://schemas.microsoft.com/office/drawing/2014/main" id="{A2B136D5-5C9C-5709-666F-A4AB4A236C4D}"/>
              </a:ext>
            </a:extLst>
          </p:cNvPr>
          <p:cNvSpPr/>
          <p:nvPr/>
        </p:nvSpPr>
        <p:spPr>
          <a:xfrm>
            <a:off x="7882128" y="1030288"/>
            <a:ext cx="2231136" cy="1027112"/>
          </a:xfrm>
          <a:prstGeom prst="rightArrow">
            <a:avLst/>
          </a:prstGeom>
          <a:solidFill>
            <a:srgbClr val="DD017C"/>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Quickly create your new campaign here.</a:t>
            </a:r>
          </a:p>
        </p:txBody>
      </p:sp>
      <p:sp>
        <p:nvSpPr>
          <p:cNvPr id="12" name="Rectangle: Rounded Corners 11">
            <a:extLst>
              <a:ext uri="{FF2B5EF4-FFF2-40B4-BE49-F238E27FC236}">
                <a16:creationId xmlns:a16="http://schemas.microsoft.com/office/drawing/2014/main" id="{C770CA23-DC1F-502B-7646-CDAF1B706B0F}"/>
              </a:ext>
            </a:extLst>
          </p:cNvPr>
          <p:cNvSpPr/>
          <p:nvPr/>
        </p:nvSpPr>
        <p:spPr>
          <a:xfrm>
            <a:off x="832104" y="4343400"/>
            <a:ext cx="1673352" cy="914400"/>
          </a:xfrm>
          <a:prstGeom prst="roundRect">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This is your dashboard. Here you can access all areas of The Library.</a:t>
            </a:r>
          </a:p>
        </p:txBody>
      </p:sp>
    </p:spTree>
    <p:extLst>
      <p:ext uri="{BB962C8B-B14F-4D97-AF65-F5344CB8AC3E}">
        <p14:creationId xmlns:p14="http://schemas.microsoft.com/office/powerpoint/2010/main" val="41864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2CAC42-F1E6-AA21-31A5-E033E4141AEF}"/>
              </a:ext>
            </a:extLst>
          </p:cNvPr>
          <p:cNvPicPr>
            <a:picLocks noGrp="1" noChangeAspect="1"/>
          </p:cNvPicPr>
          <p:nvPr>
            <p:ph idx="1"/>
          </p:nvPr>
        </p:nvPicPr>
        <p:blipFill>
          <a:blip r:embed="rId2"/>
          <a:stretch>
            <a:fillRect/>
          </a:stretch>
        </p:blipFill>
        <p:spPr>
          <a:xfrm>
            <a:off x="90650" y="380258"/>
            <a:ext cx="12025149" cy="5796706"/>
          </a:xfrm>
          <a:prstGeom prst="rect">
            <a:avLst/>
          </a:prstGeom>
        </p:spPr>
      </p:pic>
      <p:sp>
        <p:nvSpPr>
          <p:cNvPr id="6" name="Arrow: Left 5">
            <a:extLst>
              <a:ext uri="{FF2B5EF4-FFF2-40B4-BE49-F238E27FC236}">
                <a16:creationId xmlns:a16="http://schemas.microsoft.com/office/drawing/2014/main" id="{A24948C3-B089-5F69-031B-D23429434B77}"/>
              </a:ext>
            </a:extLst>
          </p:cNvPr>
          <p:cNvSpPr/>
          <p:nvPr/>
        </p:nvSpPr>
        <p:spPr>
          <a:xfrm>
            <a:off x="5504688" y="5605272"/>
            <a:ext cx="2779776" cy="644844"/>
          </a:xfrm>
          <a:prstGeom prst="leftArrow">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Download your PSE certificate here.</a:t>
            </a:r>
          </a:p>
        </p:txBody>
      </p:sp>
      <p:sp>
        <p:nvSpPr>
          <p:cNvPr id="9" name="Speech Bubble: Rectangle with Corners Rounded 8">
            <a:extLst>
              <a:ext uri="{FF2B5EF4-FFF2-40B4-BE49-F238E27FC236}">
                <a16:creationId xmlns:a16="http://schemas.microsoft.com/office/drawing/2014/main" id="{6E0DD76E-C226-98BF-1804-34FA6E690411}"/>
              </a:ext>
            </a:extLst>
          </p:cNvPr>
          <p:cNvSpPr/>
          <p:nvPr/>
        </p:nvSpPr>
        <p:spPr>
          <a:xfrm>
            <a:off x="9948672" y="4700016"/>
            <a:ext cx="2011680" cy="905256"/>
          </a:xfrm>
          <a:prstGeom prst="wedgeRoundRectCallout">
            <a:avLst>
              <a:gd name="adj1" fmla="val -58560"/>
              <a:gd name="adj2" fmla="val -71843"/>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During the QC process, each field will update to reflect pass or fail results.</a:t>
            </a:r>
          </a:p>
          <a:p>
            <a:pPr algn="ctr"/>
            <a:endParaRPr lang="en-GB" sz="1200" dirty="0"/>
          </a:p>
        </p:txBody>
      </p:sp>
      <p:sp>
        <p:nvSpPr>
          <p:cNvPr id="10" name="Speech Bubble: Rectangle with Corners Rounded 9">
            <a:extLst>
              <a:ext uri="{FF2B5EF4-FFF2-40B4-BE49-F238E27FC236}">
                <a16:creationId xmlns:a16="http://schemas.microsoft.com/office/drawing/2014/main" id="{20E60532-5604-765B-30E5-BC42578D00F9}"/>
              </a:ext>
            </a:extLst>
          </p:cNvPr>
          <p:cNvSpPr/>
          <p:nvPr/>
        </p:nvSpPr>
        <p:spPr>
          <a:xfrm>
            <a:off x="9491472" y="1948454"/>
            <a:ext cx="2185416" cy="850392"/>
          </a:xfrm>
          <a:prstGeom prst="wedgeRoundRectCallout">
            <a:avLst>
              <a:gd name="adj1" fmla="val -82339"/>
              <a:gd name="adj2" fmla="val -82661"/>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Your asset will run through six QC levels. You can track the progress here.</a:t>
            </a:r>
          </a:p>
          <a:p>
            <a:pPr algn="ctr"/>
            <a:endParaRPr lang="en-GB" sz="1200" dirty="0"/>
          </a:p>
        </p:txBody>
      </p:sp>
    </p:spTree>
    <p:extLst>
      <p:ext uri="{BB962C8B-B14F-4D97-AF65-F5344CB8AC3E}">
        <p14:creationId xmlns:p14="http://schemas.microsoft.com/office/powerpoint/2010/main" val="144865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3CAEA4-6DEF-1FD9-7D10-BD02576B3AE0}"/>
              </a:ext>
            </a:extLst>
          </p:cNvPr>
          <p:cNvPicPr>
            <a:picLocks noGrp="1" noChangeAspect="1"/>
          </p:cNvPicPr>
          <p:nvPr>
            <p:ph idx="1"/>
          </p:nvPr>
        </p:nvPicPr>
        <p:blipFill>
          <a:blip r:embed="rId2"/>
          <a:stretch>
            <a:fillRect/>
          </a:stretch>
        </p:blipFill>
        <p:spPr>
          <a:xfrm>
            <a:off x="196313" y="1069848"/>
            <a:ext cx="11494455" cy="5093208"/>
          </a:xfrm>
          <a:prstGeom prst="rect">
            <a:avLst/>
          </a:prstGeom>
        </p:spPr>
      </p:pic>
      <p:sp>
        <p:nvSpPr>
          <p:cNvPr id="5" name="Speech Bubble: Rectangle with Corners Rounded 4">
            <a:extLst>
              <a:ext uri="{FF2B5EF4-FFF2-40B4-BE49-F238E27FC236}">
                <a16:creationId xmlns:a16="http://schemas.microsoft.com/office/drawing/2014/main" id="{C25B68B2-AE3D-59BA-4F93-7818BC9AC173}"/>
              </a:ext>
            </a:extLst>
          </p:cNvPr>
          <p:cNvSpPr/>
          <p:nvPr/>
        </p:nvSpPr>
        <p:spPr>
          <a:xfrm>
            <a:off x="1856232" y="594360"/>
            <a:ext cx="1892808" cy="1097280"/>
          </a:xfrm>
          <a:prstGeom prst="wedgeRoundRectCallout">
            <a:avLst>
              <a:gd name="adj1" fmla="val -65277"/>
              <a:gd name="adj2" fmla="val 100833"/>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The campaign section within your dashboard will show all campaigns you have created.</a:t>
            </a:r>
          </a:p>
        </p:txBody>
      </p:sp>
      <p:sp>
        <p:nvSpPr>
          <p:cNvPr id="6" name="Arrow: Right 5">
            <a:extLst>
              <a:ext uri="{FF2B5EF4-FFF2-40B4-BE49-F238E27FC236}">
                <a16:creationId xmlns:a16="http://schemas.microsoft.com/office/drawing/2014/main" id="{C1D1CC15-AC47-AC2D-42F9-EDAFFFF9582C}"/>
              </a:ext>
            </a:extLst>
          </p:cNvPr>
          <p:cNvSpPr/>
          <p:nvPr/>
        </p:nvSpPr>
        <p:spPr>
          <a:xfrm>
            <a:off x="7607808" y="1545336"/>
            <a:ext cx="2414016" cy="768096"/>
          </a:xfrm>
          <a:prstGeom prst="rightArrow">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You can also create your new campaigns here.</a:t>
            </a:r>
            <a:endParaRPr lang="en-GB" dirty="0"/>
          </a:p>
        </p:txBody>
      </p:sp>
      <p:sp>
        <p:nvSpPr>
          <p:cNvPr id="11" name="Oval 10">
            <a:extLst>
              <a:ext uri="{FF2B5EF4-FFF2-40B4-BE49-F238E27FC236}">
                <a16:creationId xmlns:a16="http://schemas.microsoft.com/office/drawing/2014/main" id="{58ACF406-24CC-9954-E95D-DA1339E22ACF}"/>
              </a:ext>
            </a:extLst>
          </p:cNvPr>
          <p:cNvSpPr/>
          <p:nvPr/>
        </p:nvSpPr>
        <p:spPr>
          <a:xfrm>
            <a:off x="2651760" y="3218688"/>
            <a:ext cx="1024128" cy="30175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 name="Speech Bubble: Rectangle with Corners Rounded 1">
            <a:extLst>
              <a:ext uri="{FF2B5EF4-FFF2-40B4-BE49-F238E27FC236}">
                <a16:creationId xmlns:a16="http://schemas.microsoft.com/office/drawing/2014/main" id="{6D73EF60-BDCD-79B1-97E8-5D3F9379AC8B}"/>
              </a:ext>
            </a:extLst>
          </p:cNvPr>
          <p:cNvSpPr/>
          <p:nvPr/>
        </p:nvSpPr>
        <p:spPr>
          <a:xfrm>
            <a:off x="4401312" y="1481328"/>
            <a:ext cx="2554224" cy="1088137"/>
          </a:xfrm>
          <a:prstGeom prst="wedgeRoundRectCallout">
            <a:avLst>
              <a:gd name="adj1" fmla="val -31931"/>
              <a:gd name="adj2" fmla="val 76786"/>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Here you can search any of the campaigns you have created and ‘Advanced Search’ will allow your users to search using more specific filters.</a:t>
            </a:r>
          </a:p>
          <a:p>
            <a:pPr algn="ctr"/>
            <a:endParaRPr lang="en-GB" sz="1200" dirty="0"/>
          </a:p>
        </p:txBody>
      </p:sp>
    </p:spTree>
    <p:extLst>
      <p:ext uri="{BB962C8B-B14F-4D97-AF65-F5344CB8AC3E}">
        <p14:creationId xmlns:p14="http://schemas.microsoft.com/office/powerpoint/2010/main" val="170228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05E78C8-1851-5632-C284-FBEB97533DBE}"/>
              </a:ext>
            </a:extLst>
          </p:cNvPr>
          <p:cNvPicPr>
            <a:picLocks noGrp="1" noChangeAspect="1"/>
          </p:cNvPicPr>
          <p:nvPr>
            <p:ph idx="1"/>
          </p:nvPr>
        </p:nvPicPr>
        <p:blipFill>
          <a:blip r:embed="rId2"/>
          <a:stretch>
            <a:fillRect/>
          </a:stretch>
        </p:blipFill>
        <p:spPr>
          <a:xfrm>
            <a:off x="67040" y="822960"/>
            <a:ext cx="12057919" cy="5276088"/>
          </a:xfrm>
          <a:prstGeom prst="rect">
            <a:avLst/>
          </a:prstGeom>
        </p:spPr>
      </p:pic>
      <p:sp>
        <p:nvSpPr>
          <p:cNvPr id="5" name="Arrow: Right 4">
            <a:extLst>
              <a:ext uri="{FF2B5EF4-FFF2-40B4-BE49-F238E27FC236}">
                <a16:creationId xmlns:a16="http://schemas.microsoft.com/office/drawing/2014/main" id="{B591A61E-58ED-7C20-FA37-F80A996F1AEA}"/>
              </a:ext>
            </a:extLst>
          </p:cNvPr>
          <p:cNvSpPr/>
          <p:nvPr/>
        </p:nvSpPr>
        <p:spPr>
          <a:xfrm>
            <a:off x="3072384" y="3621024"/>
            <a:ext cx="2697480" cy="1271016"/>
          </a:xfrm>
          <a:prstGeom prst="rightArrow">
            <a:avLst>
              <a:gd name="adj1" fmla="val 64458"/>
              <a:gd name="adj2" fmla="val 50000"/>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You must select the sponsorship material type option to start up your sponsorship campaign.</a:t>
            </a:r>
          </a:p>
        </p:txBody>
      </p:sp>
      <p:sp>
        <p:nvSpPr>
          <p:cNvPr id="8" name="Rectangle: Rounded Corners 7">
            <a:extLst>
              <a:ext uri="{FF2B5EF4-FFF2-40B4-BE49-F238E27FC236}">
                <a16:creationId xmlns:a16="http://schemas.microsoft.com/office/drawing/2014/main" id="{AD528BAA-8AFC-7249-C589-3FA60F66D919}"/>
              </a:ext>
            </a:extLst>
          </p:cNvPr>
          <p:cNvSpPr/>
          <p:nvPr/>
        </p:nvSpPr>
        <p:spPr>
          <a:xfrm>
            <a:off x="2752344" y="2130552"/>
            <a:ext cx="2002536" cy="996696"/>
          </a:xfrm>
          <a:prstGeom prst="roundRect">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This is where you will create your campaign. You cannot upload material without a campaign.</a:t>
            </a:r>
          </a:p>
        </p:txBody>
      </p:sp>
      <p:sp>
        <p:nvSpPr>
          <p:cNvPr id="2" name="Speech Bubble: Rectangle with Corners Rounded 1">
            <a:extLst>
              <a:ext uri="{FF2B5EF4-FFF2-40B4-BE49-F238E27FC236}">
                <a16:creationId xmlns:a16="http://schemas.microsoft.com/office/drawing/2014/main" id="{FC3CEBBF-24E0-7DE2-5E2E-54EA525C111F}"/>
              </a:ext>
            </a:extLst>
          </p:cNvPr>
          <p:cNvSpPr/>
          <p:nvPr/>
        </p:nvSpPr>
        <p:spPr>
          <a:xfrm>
            <a:off x="9089136" y="1874520"/>
            <a:ext cx="1828800" cy="859536"/>
          </a:xfrm>
          <a:prstGeom prst="wedgeRoundRectCallout">
            <a:avLst>
              <a:gd name="adj1" fmla="val -62854"/>
              <a:gd name="adj2" fmla="val 40661"/>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This will be the name of your campaign you are setting up.</a:t>
            </a:r>
          </a:p>
          <a:p>
            <a:pPr algn="ctr"/>
            <a:endParaRPr lang="en-GB" sz="1200" dirty="0"/>
          </a:p>
        </p:txBody>
      </p:sp>
    </p:spTree>
    <p:extLst>
      <p:ext uri="{BB962C8B-B14F-4D97-AF65-F5344CB8AC3E}">
        <p14:creationId xmlns:p14="http://schemas.microsoft.com/office/powerpoint/2010/main" val="349983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84C1DFE-DB4F-0FD8-9FF8-2F3486B67CAC}"/>
              </a:ext>
            </a:extLst>
          </p:cNvPr>
          <p:cNvPicPr>
            <a:picLocks noGrp="1" noChangeAspect="1"/>
          </p:cNvPicPr>
          <p:nvPr>
            <p:ph idx="1"/>
          </p:nvPr>
        </p:nvPicPr>
        <p:blipFill>
          <a:blip r:embed="rId2"/>
          <a:stretch>
            <a:fillRect/>
          </a:stretch>
        </p:blipFill>
        <p:spPr>
          <a:xfrm>
            <a:off x="371193" y="603504"/>
            <a:ext cx="11339206" cy="5522976"/>
          </a:xfrm>
          <a:prstGeom prst="rect">
            <a:avLst/>
          </a:prstGeom>
        </p:spPr>
      </p:pic>
      <p:sp>
        <p:nvSpPr>
          <p:cNvPr id="5" name="Speech Bubble: Rectangle with Corners Rounded 4">
            <a:extLst>
              <a:ext uri="{FF2B5EF4-FFF2-40B4-BE49-F238E27FC236}">
                <a16:creationId xmlns:a16="http://schemas.microsoft.com/office/drawing/2014/main" id="{CEE5DA6E-F0B6-6C4A-8F0B-86226E39F55B}"/>
              </a:ext>
            </a:extLst>
          </p:cNvPr>
          <p:cNvSpPr/>
          <p:nvPr/>
        </p:nvSpPr>
        <p:spPr>
          <a:xfrm>
            <a:off x="8083296" y="5943600"/>
            <a:ext cx="2203704" cy="704088"/>
          </a:xfrm>
          <a:prstGeom prst="wedgeRoundRectCallout">
            <a:avLst>
              <a:gd name="adj1" fmla="val -68797"/>
              <a:gd name="adj2" fmla="val -84670"/>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Click ‘Create’ upon completing all the above fields.</a:t>
            </a:r>
          </a:p>
        </p:txBody>
      </p:sp>
      <p:sp>
        <p:nvSpPr>
          <p:cNvPr id="6" name="Oval 5">
            <a:extLst>
              <a:ext uri="{FF2B5EF4-FFF2-40B4-BE49-F238E27FC236}">
                <a16:creationId xmlns:a16="http://schemas.microsoft.com/office/drawing/2014/main" id="{EEE9E9B5-8CE0-F54B-8761-52AABAA30405}"/>
              </a:ext>
            </a:extLst>
          </p:cNvPr>
          <p:cNvSpPr/>
          <p:nvPr/>
        </p:nvSpPr>
        <p:spPr>
          <a:xfrm>
            <a:off x="8339328" y="1819656"/>
            <a:ext cx="292608" cy="310896"/>
          </a:xfrm>
          <a:prstGeom prst="ellipse">
            <a:avLst/>
          </a:prstGeom>
          <a:noFill/>
          <a:ln>
            <a:solidFill>
              <a:srgbClr val="EB008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Speech Bubble: Rectangle with Corners Rounded 6">
            <a:extLst>
              <a:ext uri="{FF2B5EF4-FFF2-40B4-BE49-F238E27FC236}">
                <a16:creationId xmlns:a16="http://schemas.microsoft.com/office/drawing/2014/main" id="{E49FAD76-35AC-9D47-7882-DACF223A1FC6}"/>
              </a:ext>
            </a:extLst>
          </p:cNvPr>
          <p:cNvSpPr/>
          <p:nvPr/>
        </p:nvSpPr>
        <p:spPr>
          <a:xfrm>
            <a:off x="8741664" y="1545336"/>
            <a:ext cx="1783080" cy="795528"/>
          </a:xfrm>
          <a:prstGeom prst="wedgeRoundRectCallout">
            <a:avLst>
              <a:gd name="adj1" fmla="val -54911"/>
              <a:gd name="adj2" fmla="val 7399"/>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Click here for further explanations on each option.</a:t>
            </a:r>
          </a:p>
        </p:txBody>
      </p:sp>
      <p:sp>
        <p:nvSpPr>
          <p:cNvPr id="8" name="Speech Bubble: Rectangle with Corners Rounded 7">
            <a:extLst>
              <a:ext uri="{FF2B5EF4-FFF2-40B4-BE49-F238E27FC236}">
                <a16:creationId xmlns:a16="http://schemas.microsoft.com/office/drawing/2014/main" id="{6FA9E9BA-EBDA-DA98-7293-23A9BA32579C}"/>
              </a:ext>
            </a:extLst>
          </p:cNvPr>
          <p:cNvSpPr/>
          <p:nvPr/>
        </p:nvSpPr>
        <p:spPr>
          <a:xfrm>
            <a:off x="2688336" y="3017520"/>
            <a:ext cx="2825496" cy="1225296"/>
          </a:xfrm>
          <a:prstGeom prst="wedgeRoundRectCallout">
            <a:avLst>
              <a:gd name="adj1" fmla="val 57016"/>
              <a:gd name="adj2" fmla="val 2929"/>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Your prefix for sponsorship will be four letters beginning ‘S’ in line with the Sponsorship clock format and Clearcast will assign this to you. The rest of the Clock Number will be for you to create.</a:t>
            </a:r>
          </a:p>
        </p:txBody>
      </p:sp>
      <p:sp>
        <p:nvSpPr>
          <p:cNvPr id="2" name="Speech Bubble: Rectangle with Corners Rounded 1">
            <a:extLst>
              <a:ext uri="{FF2B5EF4-FFF2-40B4-BE49-F238E27FC236}">
                <a16:creationId xmlns:a16="http://schemas.microsoft.com/office/drawing/2014/main" id="{F12FA4E4-49EA-3F25-90CA-A1DA56AE2499}"/>
              </a:ext>
            </a:extLst>
          </p:cNvPr>
          <p:cNvSpPr/>
          <p:nvPr/>
        </p:nvSpPr>
        <p:spPr>
          <a:xfrm>
            <a:off x="2761488" y="1216152"/>
            <a:ext cx="2615184" cy="1124712"/>
          </a:xfrm>
          <a:prstGeom prst="wedgeRoundRectCallout">
            <a:avLst>
              <a:gd name="adj1" fmla="val 63575"/>
              <a:gd name="adj2" fmla="val -27476"/>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This will determine which existing team owns this campaign and you must select an option from the drop down. This will also auto populate the ‘Agency name’ section.</a:t>
            </a:r>
          </a:p>
        </p:txBody>
      </p:sp>
      <p:sp>
        <p:nvSpPr>
          <p:cNvPr id="3" name="Speech Bubble: Rectangle with Corners Rounded 2">
            <a:extLst>
              <a:ext uri="{FF2B5EF4-FFF2-40B4-BE49-F238E27FC236}">
                <a16:creationId xmlns:a16="http://schemas.microsoft.com/office/drawing/2014/main" id="{E33D332B-DCA3-D985-FDF7-7610037BCF11}"/>
              </a:ext>
            </a:extLst>
          </p:cNvPr>
          <p:cNvSpPr/>
          <p:nvPr/>
        </p:nvSpPr>
        <p:spPr>
          <a:xfrm>
            <a:off x="9106988" y="3282696"/>
            <a:ext cx="2527663" cy="1327186"/>
          </a:xfrm>
          <a:prstGeom prst="wedgeRoundRectCallout">
            <a:avLst>
              <a:gd name="adj1" fmla="val -70889"/>
              <a:gd name="adj2" fmla="val -25962"/>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It’s recommended to use letters that would represent your brand and sponsorship programme deal. For example, Marks &amp; </a:t>
            </a:r>
            <a:r>
              <a:rPr lang="en-GB" sz="1200" dirty="0" err="1"/>
              <a:t>Spencers</a:t>
            </a:r>
            <a:r>
              <a:rPr lang="en-GB" sz="1200" dirty="0"/>
              <a:t> - BGT would look like ‘MSBG’.</a:t>
            </a:r>
          </a:p>
        </p:txBody>
      </p:sp>
      <p:sp>
        <p:nvSpPr>
          <p:cNvPr id="10" name="Speech Bubble: Rectangle with Corners Rounded 9">
            <a:extLst>
              <a:ext uri="{FF2B5EF4-FFF2-40B4-BE49-F238E27FC236}">
                <a16:creationId xmlns:a16="http://schemas.microsoft.com/office/drawing/2014/main" id="{AA481210-7927-6521-68B0-07077A20C52E}"/>
              </a:ext>
            </a:extLst>
          </p:cNvPr>
          <p:cNvSpPr/>
          <p:nvPr/>
        </p:nvSpPr>
        <p:spPr>
          <a:xfrm>
            <a:off x="9281160" y="4737898"/>
            <a:ext cx="1402080" cy="813816"/>
          </a:xfrm>
          <a:prstGeom prst="wedgeRoundRectCallout">
            <a:avLst>
              <a:gd name="adj1" fmla="val -144094"/>
              <a:gd name="adj2" fmla="val -133006"/>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Click here for guidance on creating your clock number.</a:t>
            </a:r>
            <a:endParaRPr lang="en-GB" sz="1200" dirty="0"/>
          </a:p>
        </p:txBody>
      </p:sp>
    </p:spTree>
    <p:extLst>
      <p:ext uri="{BB962C8B-B14F-4D97-AF65-F5344CB8AC3E}">
        <p14:creationId xmlns:p14="http://schemas.microsoft.com/office/powerpoint/2010/main" val="222345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FA9DFB-822A-5029-892D-8FE28F0579DB}"/>
              </a:ext>
            </a:extLst>
          </p:cNvPr>
          <p:cNvPicPr>
            <a:picLocks noGrp="1" noChangeAspect="1"/>
          </p:cNvPicPr>
          <p:nvPr>
            <p:ph idx="1"/>
          </p:nvPr>
        </p:nvPicPr>
        <p:blipFill>
          <a:blip r:embed="rId2"/>
          <a:stretch>
            <a:fillRect/>
          </a:stretch>
        </p:blipFill>
        <p:spPr>
          <a:xfrm>
            <a:off x="97940" y="822960"/>
            <a:ext cx="12012030" cy="5354003"/>
          </a:xfrm>
          <a:prstGeom prst="rect">
            <a:avLst/>
          </a:prstGeom>
        </p:spPr>
      </p:pic>
      <p:sp>
        <p:nvSpPr>
          <p:cNvPr id="8" name="Speech Bubble: Rectangle with Corners Rounded 7">
            <a:extLst>
              <a:ext uri="{FF2B5EF4-FFF2-40B4-BE49-F238E27FC236}">
                <a16:creationId xmlns:a16="http://schemas.microsoft.com/office/drawing/2014/main" id="{A52294C5-82C6-9D29-3C47-15FEBA7AD1C1}"/>
              </a:ext>
            </a:extLst>
          </p:cNvPr>
          <p:cNvSpPr/>
          <p:nvPr/>
        </p:nvSpPr>
        <p:spPr>
          <a:xfrm>
            <a:off x="7388352" y="1517904"/>
            <a:ext cx="2551176" cy="932688"/>
          </a:xfrm>
          <a:prstGeom prst="wedgeRoundRectCallout">
            <a:avLst>
              <a:gd name="adj1" fmla="val 61604"/>
              <a:gd name="adj2" fmla="val 16422"/>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Now you have created your Sponsorship Campaign, select the box on the right to create your material.</a:t>
            </a:r>
          </a:p>
        </p:txBody>
      </p:sp>
      <p:sp>
        <p:nvSpPr>
          <p:cNvPr id="9" name="Oval 8">
            <a:extLst>
              <a:ext uri="{FF2B5EF4-FFF2-40B4-BE49-F238E27FC236}">
                <a16:creationId xmlns:a16="http://schemas.microsoft.com/office/drawing/2014/main" id="{F0A61059-D57A-2BCF-06A1-E1FF3D6D50A9}"/>
              </a:ext>
            </a:extLst>
          </p:cNvPr>
          <p:cNvSpPr/>
          <p:nvPr/>
        </p:nvSpPr>
        <p:spPr>
          <a:xfrm>
            <a:off x="4069080" y="2898648"/>
            <a:ext cx="2267712" cy="1252728"/>
          </a:xfrm>
          <a:prstGeom prst="ellipse">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This section will show you any existing material you’ve created within your selected campaign.</a:t>
            </a:r>
          </a:p>
        </p:txBody>
      </p:sp>
    </p:spTree>
    <p:extLst>
      <p:ext uri="{BB962C8B-B14F-4D97-AF65-F5344CB8AC3E}">
        <p14:creationId xmlns:p14="http://schemas.microsoft.com/office/powerpoint/2010/main" val="91901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C8C195-8407-8875-3B85-BD0862419F69}"/>
              </a:ext>
            </a:extLst>
          </p:cNvPr>
          <p:cNvPicPr>
            <a:picLocks noChangeAspect="1"/>
          </p:cNvPicPr>
          <p:nvPr/>
        </p:nvPicPr>
        <p:blipFill>
          <a:blip r:embed="rId2"/>
          <a:stretch>
            <a:fillRect/>
          </a:stretch>
        </p:blipFill>
        <p:spPr>
          <a:xfrm>
            <a:off x="72716" y="217714"/>
            <a:ext cx="12194613" cy="5669820"/>
          </a:xfrm>
          <a:prstGeom prst="rect">
            <a:avLst/>
          </a:prstGeom>
        </p:spPr>
      </p:pic>
      <p:sp>
        <p:nvSpPr>
          <p:cNvPr id="2" name="Speech Bubble: Rectangle with Corners Rounded 1">
            <a:extLst>
              <a:ext uri="{FF2B5EF4-FFF2-40B4-BE49-F238E27FC236}">
                <a16:creationId xmlns:a16="http://schemas.microsoft.com/office/drawing/2014/main" id="{40872808-DE67-B5FE-4610-83DDF4D60409}"/>
              </a:ext>
            </a:extLst>
          </p:cNvPr>
          <p:cNvSpPr/>
          <p:nvPr/>
        </p:nvSpPr>
        <p:spPr>
          <a:xfrm>
            <a:off x="3218688" y="3958751"/>
            <a:ext cx="1755212" cy="630936"/>
          </a:xfrm>
          <a:prstGeom prst="wedgeRoundRectCallout">
            <a:avLst>
              <a:gd name="adj1" fmla="val 87006"/>
              <a:gd name="adj2" fmla="val 26268"/>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This will be the title of your sponsorship material.</a:t>
            </a:r>
          </a:p>
          <a:p>
            <a:pPr algn="ctr"/>
            <a:endParaRPr lang="en-GB" sz="1200" dirty="0"/>
          </a:p>
        </p:txBody>
      </p:sp>
      <p:sp>
        <p:nvSpPr>
          <p:cNvPr id="3" name="Speech Bubble: Rectangle with Corners Rounded 2">
            <a:extLst>
              <a:ext uri="{FF2B5EF4-FFF2-40B4-BE49-F238E27FC236}">
                <a16:creationId xmlns:a16="http://schemas.microsoft.com/office/drawing/2014/main" id="{1866420D-6118-DD41-D618-4D425073F739}"/>
              </a:ext>
            </a:extLst>
          </p:cNvPr>
          <p:cNvSpPr/>
          <p:nvPr/>
        </p:nvSpPr>
        <p:spPr>
          <a:xfrm>
            <a:off x="9819352" y="4592966"/>
            <a:ext cx="1847087" cy="807951"/>
          </a:xfrm>
          <a:prstGeom prst="wedgeRoundRectCallout">
            <a:avLst>
              <a:gd name="adj1" fmla="val -107467"/>
              <a:gd name="adj2" fmla="val 5912"/>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p>
          <a:p>
            <a:pPr algn="ctr"/>
            <a:r>
              <a:rPr lang="en-GB" sz="1200" dirty="0"/>
              <a:t>Enter your duration here and your full clock number will be created.</a:t>
            </a:r>
          </a:p>
          <a:p>
            <a:pPr algn="ctr"/>
            <a:endParaRPr lang="en-GB" sz="1200" dirty="0"/>
          </a:p>
        </p:txBody>
      </p:sp>
    </p:spTree>
    <p:extLst>
      <p:ext uri="{BB962C8B-B14F-4D97-AF65-F5344CB8AC3E}">
        <p14:creationId xmlns:p14="http://schemas.microsoft.com/office/powerpoint/2010/main" val="252852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39DC0D-C5E3-96B2-2771-E3FFB3473225}"/>
              </a:ext>
            </a:extLst>
          </p:cNvPr>
          <p:cNvPicPr>
            <a:picLocks noGrp="1" noChangeAspect="1"/>
          </p:cNvPicPr>
          <p:nvPr>
            <p:ph idx="1"/>
          </p:nvPr>
        </p:nvPicPr>
        <p:blipFill>
          <a:blip r:embed="rId2"/>
          <a:stretch>
            <a:fillRect/>
          </a:stretch>
        </p:blipFill>
        <p:spPr>
          <a:xfrm>
            <a:off x="131772" y="1354970"/>
            <a:ext cx="11371380" cy="4821994"/>
          </a:xfrm>
          <a:prstGeom prst="rect">
            <a:avLst/>
          </a:prstGeom>
        </p:spPr>
      </p:pic>
      <p:sp>
        <p:nvSpPr>
          <p:cNvPr id="6" name="Speech Bubble: Rectangle with Corners Rounded 5">
            <a:extLst>
              <a:ext uri="{FF2B5EF4-FFF2-40B4-BE49-F238E27FC236}">
                <a16:creationId xmlns:a16="http://schemas.microsoft.com/office/drawing/2014/main" id="{6A63B110-AC34-0F6E-13EC-886AC6F58B00}"/>
              </a:ext>
            </a:extLst>
          </p:cNvPr>
          <p:cNvSpPr/>
          <p:nvPr/>
        </p:nvSpPr>
        <p:spPr>
          <a:xfrm>
            <a:off x="740664" y="2458320"/>
            <a:ext cx="2734056" cy="778656"/>
          </a:xfrm>
          <a:prstGeom prst="wedgeRoundRectCallout">
            <a:avLst>
              <a:gd name="adj1" fmla="val 79513"/>
              <a:gd name="adj2" fmla="val 54282"/>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Toggle this switch on to indicate your edit is intentionally/creatively quiet. This will override our audio QC.</a:t>
            </a:r>
          </a:p>
        </p:txBody>
      </p:sp>
      <p:sp>
        <p:nvSpPr>
          <p:cNvPr id="8" name="Speech Bubble: Rectangle with Corners Rounded 7">
            <a:extLst>
              <a:ext uri="{FF2B5EF4-FFF2-40B4-BE49-F238E27FC236}">
                <a16:creationId xmlns:a16="http://schemas.microsoft.com/office/drawing/2014/main" id="{C0CBBEBE-DD11-0D71-26D0-4349A1772277}"/>
              </a:ext>
            </a:extLst>
          </p:cNvPr>
          <p:cNvSpPr/>
          <p:nvPr/>
        </p:nvSpPr>
        <p:spPr>
          <a:xfrm>
            <a:off x="1243584" y="3749040"/>
            <a:ext cx="2231136" cy="429768"/>
          </a:xfrm>
          <a:prstGeom prst="wedgeRoundRectCallout">
            <a:avLst>
              <a:gd name="adj1" fmla="val 80205"/>
              <a:gd name="adj2" fmla="val -16819"/>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Toggle to indicate that your material contains AD.</a:t>
            </a:r>
          </a:p>
        </p:txBody>
      </p:sp>
      <p:sp>
        <p:nvSpPr>
          <p:cNvPr id="9" name="Speech Bubble: Rectangle with Corners Rounded 8">
            <a:extLst>
              <a:ext uri="{FF2B5EF4-FFF2-40B4-BE49-F238E27FC236}">
                <a16:creationId xmlns:a16="http://schemas.microsoft.com/office/drawing/2014/main" id="{96765CDB-5605-1069-4465-D0CD48FCC89C}"/>
              </a:ext>
            </a:extLst>
          </p:cNvPr>
          <p:cNvSpPr/>
          <p:nvPr/>
        </p:nvSpPr>
        <p:spPr>
          <a:xfrm>
            <a:off x="7964424" y="963155"/>
            <a:ext cx="2633472" cy="1213078"/>
          </a:xfrm>
          <a:prstGeom prst="wedgeRoundRectCallout">
            <a:avLst>
              <a:gd name="adj1" fmla="val -152451"/>
              <a:gd name="adj2" fmla="val -3602"/>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If you’d like to subtitle your material with us, ensure the toggle is on and that you’ve chosen ‘Clearcast’ as your distribution provider. Please note this is a chargeable service.</a:t>
            </a:r>
          </a:p>
        </p:txBody>
      </p:sp>
      <p:sp>
        <p:nvSpPr>
          <p:cNvPr id="10" name="Speech Bubble: Rectangle with Corners Rounded 9">
            <a:extLst>
              <a:ext uri="{FF2B5EF4-FFF2-40B4-BE49-F238E27FC236}">
                <a16:creationId xmlns:a16="http://schemas.microsoft.com/office/drawing/2014/main" id="{85D438B2-78F4-4D15-7F71-118F46339B54}"/>
              </a:ext>
            </a:extLst>
          </p:cNvPr>
          <p:cNvSpPr/>
          <p:nvPr/>
        </p:nvSpPr>
        <p:spPr>
          <a:xfrm>
            <a:off x="7854696" y="5047488"/>
            <a:ext cx="2020824" cy="557784"/>
          </a:xfrm>
          <a:prstGeom prst="wedgeRoundRectCallout">
            <a:avLst>
              <a:gd name="adj1" fmla="val -113593"/>
              <a:gd name="adj2" fmla="val 10041"/>
              <a:gd name="adj3" fmla="val 16667"/>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a:t>Click ‘Create’ to save your material. This does not submit it for distribution.</a:t>
            </a:r>
          </a:p>
        </p:txBody>
      </p:sp>
      <p:sp>
        <p:nvSpPr>
          <p:cNvPr id="2" name="Oval 1">
            <a:extLst>
              <a:ext uri="{FF2B5EF4-FFF2-40B4-BE49-F238E27FC236}">
                <a16:creationId xmlns:a16="http://schemas.microsoft.com/office/drawing/2014/main" id="{D8C5CDE7-8C8F-5871-1023-702CD0AE09A8}"/>
              </a:ext>
            </a:extLst>
          </p:cNvPr>
          <p:cNvSpPr/>
          <p:nvPr/>
        </p:nvSpPr>
        <p:spPr>
          <a:xfrm>
            <a:off x="1243584" y="681036"/>
            <a:ext cx="2029968" cy="1103350"/>
          </a:xfrm>
          <a:prstGeom prst="ellipse">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It is now mandatory to have your material subtitled if it is airing on C4.</a:t>
            </a:r>
          </a:p>
        </p:txBody>
      </p:sp>
    </p:spTree>
    <p:extLst>
      <p:ext uri="{BB962C8B-B14F-4D97-AF65-F5344CB8AC3E}">
        <p14:creationId xmlns:p14="http://schemas.microsoft.com/office/powerpoint/2010/main" val="42331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27DDB9-12AC-D893-B9BB-A2E04A9714F1}"/>
              </a:ext>
            </a:extLst>
          </p:cNvPr>
          <p:cNvPicPr>
            <a:picLocks noGrp="1" noChangeAspect="1"/>
          </p:cNvPicPr>
          <p:nvPr>
            <p:ph idx="1"/>
          </p:nvPr>
        </p:nvPicPr>
        <p:blipFill>
          <a:blip r:embed="rId2"/>
          <a:stretch>
            <a:fillRect/>
          </a:stretch>
        </p:blipFill>
        <p:spPr>
          <a:xfrm>
            <a:off x="541808" y="822960"/>
            <a:ext cx="11067691" cy="5354003"/>
          </a:xfrm>
          <a:prstGeom prst="rect">
            <a:avLst/>
          </a:prstGeom>
        </p:spPr>
      </p:pic>
      <p:sp>
        <p:nvSpPr>
          <p:cNvPr id="6" name="Oval 5">
            <a:extLst>
              <a:ext uri="{FF2B5EF4-FFF2-40B4-BE49-F238E27FC236}">
                <a16:creationId xmlns:a16="http://schemas.microsoft.com/office/drawing/2014/main" id="{E1CDB8BF-8335-7B11-4158-FBE544E0C97D}"/>
              </a:ext>
            </a:extLst>
          </p:cNvPr>
          <p:cNvSpPr/>
          <p:nvPr/>
        </p:nvSpPr>
        <p:spPr>
          <a:xfrm>
            <a:off x="2907792" y="2276856"/>
            <a:ext cx="2551176" cy="1152144"/>
          </a:xfrm>
          <a:prstGeom prst="ellipse">
            <a:avLst/>
          </a:prstGeom>
          <a:solidFill>
            <a:srgbClr val="EB008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200" dirty="0"/>
              <a:t>Now you have created the material, all the information you have provided will be on display.</a:t>
            </a:r>
          </a:p>
        </p:txBody>
      </p:sp>
      <p:sp>
        <p:nvSpPr>
          <p:cNvPr id="2" name="Speech Bubble: Rectangle with Corners Rounded 1">
            <a:extLst>
              <a:ext uri="{FF2B5EF4-FFF2-40B4-BE49-F238E27FC236}">
                <a16:creationId xmlns:a16="http://schemas.microsoft.com/office/drawing/2014/main" id="{C1492893-7CF2-8E04-8846-C6B12168CBF0}"/>
              </a:ext>
            </a:extLst>
          </p:cNvPr>
          <p:cNvSpPr/>
          <p:nvPr/>
        </p:nvSpPr>
        <p:spPr>
          <a:xfrm>
            <a:off x="6700240" y="3026664"/>
            <a:ext cx="2004848" cy="786384"/>
          </a:xfrm>
          <a:prstGeom prst="wedgeRoundRectCallout">
            <a:avLst>
              <a:gd name="adj1" fmla="val -29370"/>
              <a:gd name="adj2" fmla="val 131071"/>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Click here to upload your file/asset.</a:t>
            </a:r>
          </a:p>
          <a:p>
            <a:pPr algn="ctr"/>
            <a:endParaRPr lang="en-GB" sz="1200" dirty="0"/>
          </a:p>
        </p:txBody>
      </p:sp>
    </p:spTree>
    <p:extLst>
      <p:ext uri="{BB962C8B-B14F-4D97-AF65-F5344CB8AC3E}">
        <p14:creationId xmlns:p14="http://schemas.microsoft.com/office/powerpoint/2010/main" val="175859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53D48F-37AF-765A-C101-780F3CB4EA65}"/>
              </a:ext>
            </a:extLst>
          </p:cNvPr>
          <p:cNvPicPr>
            <a:picLocks noGrp="1" noChangeAspect="1"/>
          </p:cNvPicPr>
          <p:nvPr>
            <p:ph idx="1"/>
          </p:nvPr>
        </p:nvPicPr>
        <p:blipFill>
          <a:blip r:embed="rId2"/>
          <a:stretch>
            <a:fillRect/>
          </a:stretch>
        </p:blipFill>
        <p:spPr>
          <a:xfrm>
            <a:off x="107714" y="462014"/>
            <a:ext cx="11889868" cy="5714950"/>
          </a:xfrm>
          <a:prstGeom prst="rect">
            <a:avLst/>
          </a:prstGeom>
        </p:spPr>
      </p:pic>
      <p:sp>
        <p:nvSpPr>
          <p:cNvPr id="6" name="Speech Bubble: Rectangle with Corners Rounded 5">
            <a:extLst>
              <a:ext uri="{FF2B5EF4-FFF2-40B4-BE49-F238E27FC236}">
                <a16:creationId xmlns:a16="http://schemas.microsoft.com/office/drawing/2014/main" id="{6C5E5D9F-F112-ECD3-76A9-312ED01E41A5}"/>
              </a:ext>
            </a:extLst>
          </p:cNvPr>
          <p:cNvSpPr/>
          <p:nvPr/>
        </p:nvSpPr>
        <p:spPr>
          <a:xfrm>
            <a:off x="7187184" y="3022333"/>
            <a:ext cx="2057399" cy="406667"/>
          </a:xfrm>
          <a:prstGeom prst="wedgeRoundRectCallout">
            <a:avLst>
              <a:gd name="adj1" fmla="val -9149"/>
              <a:gd name="adj2" fmla="val -110636"/>
              <a:gd name="adj3" fmla="val 16667"/>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Check your QC status here.</a:t>
            </a:r>
          </a:p>
        </p:txBody>
      </p:sp>
      <p:sp>
        <p:nvSpPr>
          <p:cNvPr id="8" name="Speech Bubble: Oval 7">
            <a:extLst>
              <a:ext uri="{FF2B5EF4-FFF2-40B4-BE49-F238E27FC236}">
                <a16:creationId xmlns:a16="http://schemas.microsoft.com/office/drawing/2014/main" id="{747D5398-630A-3750-8E60-5F89BF5D2F98}"/>
              </a:ext>
            </a:extLst>
          </p:cNvPr>
          <p:cNvSpPr/>
          <p:nvPr/>
        </p:nvSpPr>
        <p:spPr>
          <a:xfrm>
            <a:off x="3319272" y="2386584"/>
            <a:ext cx="1773936" cy="1152144"/>
          </a:xfrm>
          <a:prstGeom prst="wedgeEllipseCallout">
            <a:avLst>
              <a:gd name="adj1" fmla="val 8033"/>
              <a:gd name="adj2" fmla="val 97148"/>
            </a:avLst>
          </a:prstGeom>
          <a:solidFill>
            <a:srgbClr val="EB0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Your uploaded content will display once QC has passed.</a:t>
            </a:r>
          </a:p>
        </p:txBody>
      </p:sp>
    </p:spTree>
    <p:extLst>
      <p:ext uri="{BB962C8B-B14F-4D97-AF65-F5344CB8AC3E}">
        <p14:creationId xmlns:p14="http://schemas.microsoft.com/office/powerpoint/2010/main" val="2513395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161A279E091447AF75C2F89B49393C" ma:contentTypeVersion="16" ma:contentTypeDescription="Create a new document." ma:contentTypeScope="" ma:versionID="b41cbfbaccc6f8ca4c3d915b88eb9b31">
  <xsd:schema xmlns:xsd="http://www.w3.org/2001/XMLSchema" xmlns:xs="http://www.w3.org/2001/XMLSchema" xmlns:p="http://schemas.microsoft.com/office/2006/metadata/properties" xmlns:ns2="429d908a-5cd2-429a-a079-ee3c163449b8" xmlns:ns3="8f8eb710-136f-45e8-be92-d5070f37dfff" targetNamespace="http://schemas.microsoft.com/office/2006/metadata/properties" ma:root="true" ma:fieldsID="d076f0c4bc56027967fde2fea9c1ce37" ns2:_="" ns3:_="">
    <xsd:import namespace="429d908a-5cd2-429a-a079-ee3c163449b8"/>
    <xsd:import namespace="8f8eb710-136f-45e8-be92-d5070f37df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d908a-5cd2-429a-a079-ee3c163449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1b944e8-dd1d-4c48-9147-305be334e7b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8eb710-136f-45e8-be92-d5070f37dff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bcf5039-55cd-4a72-aab9-c62808d370d3}" ma:internalName="TaxCatchAll" ma:showField="CatchAllData" ma:web="8f8eb710-136f-45e8-be92-d5070f37d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9d908a-5cd2-429a-a079-ee3c163449b8">
      <Terms xmlns="http://schemas.microsoft.com/office/infopath/2007/PartnerControls"/>
    </lcf76f155ced4ddcb4097134ff3c332f>
    <TaxCatchAll xmlns="8f8eb710-136f-45e8-be92-d5070f37dfff" xsi:nil="true"/>
  </documentManagement>
</p:properties>
</file>

<file path=customXml/itemProps1.xml><?xml version="1.0" encoding="utf-8"?>
<ds:datastoreItem xmlns:ds="http://schemas.openxmlformats.org/officeDocument/2006/customXml" ds:itemID="{640C9BEC-C572-41B1-96DB-4B305ACF4F86}"/>
</file>

<file path=customXml/itemProps2.xml><?xml version="1.0" encoding="utf-8"?>
<ds:datastoreItem xmlns:ds="http://schemas.openxmlformats.org/officeDocument/2006/customXml" ds:itemID="{35C721E1-CE26-4198-BDEA-7622A4BB9660}"/>
</file>

<file path=customXml/itemProps3.xml><?xml version="1.0" encoding="utf-8"?>
<ds:datastoreItem xmlns:ds="http://schemas.openxmlformats.org/officeDocument/2006/customXml" ds:itemID="{203378C4-1A97-4DFA-A0A7-9D04DBA8FCFE}"/>
</file>

<file path=docProps/app.xml><?xml version="1.0" encoding="utf-8"?>
<Properties xmlns="http://schemas.openxmlformats.org/officeDocument/2006/extended-properties" xmlns:vt="http://schemas.openxmlformats.org/officeDocument/2006/docPropsVTypes">
  <TotalTime>0</TotalTime>
  <Words>484</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Farrell</dc:creator>
  <cp:lastModifiedBy>Michael Farrell</cp:lastModifiedBy>
  <cp:revision>1</cp:revision>
  <dcterms:created xsi:type="dcterms:W3CDTF">2026-06-23T11:00:43Z</dcterms:created>
  <dcterms:modified xsi:type="dcterms:W3CDTF">2026-06-29T09:59:23Z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0x0101001A161A279E091447AF75C2F89B49393C</vt:lpwstr>
  </property>
</Properties>
</file>